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1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43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13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53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22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55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62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02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73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BAC89-31C5-4DFE-97B6-83DA26A0AF7B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919194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 1. 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КЛИМАТ И ФАКТОРЫ ЕГО ФОРМИРОВАНИЯ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427010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290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План лекции: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	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Основные факторы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климатообразования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	Понятие макро-, мезо- и микроклимата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	Классификация климатов.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	 Климат Казахстана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4.1.  Климат ВКО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	 Антропогенное влияние на климат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72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Литература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5103"/>
            <a:ext cx="10515600" cy="489186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Захаровская</a:t>
            </a:r>
            <a:r>
              <a:rPr lang="ru-RU" dirty="0" smtClean="0"/>
              <a:t> Н. Н. Метеорология и климатология / Н. Н. </a:t>
            </a:r>
            <a:r>
              <a:rPr lang="ru-RU" dirty="0" err="1" smtClean="0"/>
              <a:t>Захаровская</a:t>
            </a:r>
            <a:r>
              <a:rPr lang="ru-RU" dirty="0" smtClean="0"/>
              <a:t>, В. В. </a:t>
            </a:r>
            <a:r>
              <a:rPr lang="ru-RU" dirty="0" err="1" smtClean="0"/>
              <a:t>Ильинич</a:t>
            </a:r>
            <a:r>
              <a:rPr lang="ru-RU" dirty="0" smtClean="0"/>
              <a:t>. – М.: Колос, 2005. 127 с.: ил. - (Учебники и учеб. пособия для студентов </a:t>
            </a:r>
            <a:r>
              <a:rPr lang="ru-RU" dirty="0" err="1" smtClean="0"/>
              <a:t>высш</a:t>
            </a:r>
            <a:r>
              <a:rPr lang="ru-RU" dirty="0" smtClean="0"/>
              <a:t>. учеб. заведений). - ISBN 5-9532-0136-2.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Хромов С. П., </a:t>
            </a:r>
            <a:r>
              <a:rPr lang="ru-RU" dirty="0" err="1" smtClean="0"/>
              <a:t>Петросянц</a:t>
            </a:r>
            <a:r>
              <a:rPr lang="ru-RU" dirty="0" smtClean="0"/>
              <a:t> М. А. Метеорология и климатология / С. П. Хромов, М. А. </a:t>
            </a:r>
            <a:r>
              <a:rPr lang="ru-RU" dirty="0" err="1" smtClean="0"/>
              <a:t>Петросянц</a:t>
            </a:r>
            <a:r>
              <a:rPr lang="ru-RU" dirty="0" smtClean="0"/>
              <a:t>. – 6-е изд., </a:t>
            </a:r>
            <a:r>
              <a:rPr lang="ru-RU" dirty="0" err="1" smtClean="0"/>
              <a:t>перераб</a:t>
            </a:r>
            <a:r>
              <a:rPr lang="ru-RU" dirty="0" smtClean="0"/>
              <a:t>. и доп. - М.: Изд. МГУ, 2004. 582 с. - (Классический университетский учебник). - ISBN 5-211-04847-4. - ISBN 5-9532-0267-9.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Михайлов В. Н. Гидрология: Учебник для вузов / В. Н. Михайлов, А. Д. Добровольский, С. А. Добролюбов. – 3-е изд., стер. – М.: </a:t>
            </a:r>
            <a:r>
              <a:rPr lang="ru-RU" dirty="0" err="1" smtClean="0"/>
              <a:t>Высш</a:t>
            </a:r>
            <a:r>
              <a:rPr lang="ru-RU" dirty="0" smtClean="0"/>
              <a:t>. </a:t>
            </a:r>
            <a:r>
              <a:rPr lang="ru-RU" dirty="0" err="1" smtClean="0"/>
              <a:t>шк</a:t>
            </a:r>
            <a:r>
              <a:rPr lang="ru-RU" dirty="0" smtClean="0"/>
              <a:t>., 2008. – 463 с. - ISBN 978-5-06-005815-4.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Вилесов</a:t>
            </a:r>
            <a:r>
              <a:rPr lang="ru-RU" dirty="0" smtClean="0"/>
              <a:t> Е.Н., Науменко А.А., Веселова Л.К., </a:t>
            </a:r>
            <a:r>
              <a:rPr lang="ru-RU" dirty="0" err="1" smtClean="0"/>
              <a:t>Аубекеров</a:t>
            </a:r>
            <a:r>
              <a:rPr lang="ru-RU" dirty="0" smtClean="0"/>
              <a:t> Б.Ж. Физическая география Казахстана/Учебное пособие. — Под общ. ред. А.А. Науменко. — Алматы: Казак </a:t>
            </a:r>
            <a:r>
              <a:rPr lang="ru-RU" dirty="0" err="1" smtClean="0"/>
              <a:t>университеті</a:t>
            </a:r>
            <a:r>
              <a:rPr lang="ru-RU" dirty="0" smtClean="0"/>
              <a:t>, 2009. — 362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16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климатообразующие факторы </a:t>
            </a:r>
            <a:endParaRPr lang="ru-RU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6000" dirty="0">
                <a:solidFill>
                  <a:srgbClr val="FFFF00"/>
                </a:solidFill>
              </a:rPr>
              <a:t>солнечная </a:t>
            </a:r>
            <a:r>
              <a:rPr lang="ru-RU" sz="6000" dirty="0" smtClean="0">
                <a:solidFill>
                  <a:srgbClr val="FFFF00"/>
                </a:solidFill>
              </a:rPr>
              <a:t>радиация</a:t>
            </a:r>
          </a:p>
          <a:p>
            <a:pPr algn="ctr"/>
            <a:r>
              <a:rPr lang="ru-RU" sz="6000" dirty="0">
                <a:solidFill>
                  <a:srgbClr val="00B0F0"/>
                </a:solidFill>
              </a:rPr>
              <a:t>атмосферная циркуляция(</a:t>
            </a:r>
            <a:r>
              <a:rPr lang="ru-RU" sz="6000" i="1" dirty="0">
                <a:solidFill>
                  <a:srgbClr val="00B0F0"/>
                </a:solidFill>
              </a:rPr>
              <a:t>движение</a:t>
            </a:r>
            <a:r>
              <a:rPr lang="ru-RU" sz="6000" dirty="0">
                <a:solidFill>
                  <a:srgbClr val="00B0F0"/>
                </a:solidFill>
              </a:rPr>
              <a:t> </a:t>
            </a:r>
            <a:r>
              <a:rPr lang="ru-RU" sz="6000" i="1" dirty="0">
                <a:solidFill>
                  <a:srgbClr val="00B0F0"/>
                </a:solidFill>
              </a:rPr>
              <a:t>воздушных масс</a:t>
            </a:r>
            <a:r>
              <a:rPr lang="ru-RU" sz="6000" dirty="0">
                <a:solidFill>
                  <a:srgbClr val="00B0F0"/>
                </a:solidFill>
              </a:rPr>
              <a:t>)</a:t>
            </a:r>
            <a:endParaRPr lang="ru-RU" sz="6000" dirty="0" smtClean="0">
              <a:solidFill>
                <a:srgbClr val="00B0F0"/>
              </a:solidFill>
            </a:endParaRPr>
          </a:p>
          <a:p>
            <a:pPr algn="ctr"/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</a:rPr>
              <a:t>подстилающая </a:t>
            </a:r>
            <a:r>
              <a:rPr lang="ru-RU" sz="6000" dirty="0">
                <a:solidFill>
                  <a:schemeClr val="accent2">
                    <a:lumMod val="75000"/>
                  </a:schemeClr>
                </a:solidFill>
              </a:rPr>
              <a:t>поверхность. </a:t>
            </a:r>
          </a:p>
        </p:txBody>
      </p:sp>
    </p:spTree>
    <p:extLst>
      <p:ext uri="{BB962C8B-B14F-4D97-AF65-F5344CB8AC3E}">
        <p14:creationId xmlns:p14="http://schemas.microsoft.com/office/powerpoint/2010/main" val="287287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типы климатов Берг разделяет на два крупных класса: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А. Климаты низин: а) климаты океанов, б) климаты суши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Б. Климаты возвышенностей: а) климаты нагорий и плато, б) климаты горных систем и отдельных гор.</a:t>
            </a:r>
          </a:p>
          <a:p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49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277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Карта климатических поясов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Земли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(по </a:t>
            </a:r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Б.П.Алисову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2681" y="1383957"/>
            <a:ext cx="10291119" cy="479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9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16" y="0"/>
            <a:ext cx="11430000" cy="652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92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278</Words>
  <Application>Microsoft Office PowerPoint</Application>
  <PresentationFormat>Широкоэкранный</PresentationFormat>
  <Paragraphs>22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Лекция 1.   КЛИМАТ И ФАКТОРЫ ЕГО ФОРМИРОВАНИЯ</vt:lpstr>
      <vt:lpstr>План лекции:</vt:lpstr>
      <vt:lpstr>Литература</vt:lpstr>
      <vt:lpstr>Основные климатообразующие факторы </vt:lpstr>
      <vt:lpstr>Все типы климатов Берг разделяет на два крупных класса:</vt:lpstr>
      <vt:lpstr>Карта климатических поясов Земли (по Б.П.Алисову)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1.   ПРЕДМЕТ, ЦЕЛИ И ЗАДАЧИ КУРСА «КЛИМАТОЛОГИЯ И МЕТЕОРОЛОГИЯ</dc:title>
  <dc:creator>Зухра Бухатанова</dc:creator>
  <cp:lastModifiedBy>Зухра Бухатанова</cp:lastModifiedBy>
  <cp:revision>24</cp:revision>
  <dcterms:created xsi:type="dcterms:W3CDTF">2021-09-07T07:29:21Z</dcterms:created>
  <dcterms:modified xsi:type="dcterms:W3CDTF">2021-10-05T11:59:17Z</dcterms:modified>
</cp:coreProperties>
</file>